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0" autoAdjust="0"/>
    <p:restoredTop sz="94660"/>
  </p:normalViewPr>
  <p:slideViewPr>
    <p:cSldViewPr>
      <p:cViewPr varScale="1">
        <p:scale>
          <a:sx n="73" d="100"/>
          <a:sy n="73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F849E-035C-45E8-ADF4-7CCBF437CE74}" type="datetimeFigureOut">
              <a:rPr lang="es-ES" smtClean="0"/>
              <a:t>03/03/2016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Image by Romanov (CC0 public domain), from www.pixabay.com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E7AA6-1DCC-432A-9025-446BD58902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34B2C-E609-45E0-862B-62AFFE3CC643}" type="datetimeFigureOut">
              <a:rPr lang="es-ES" smtClean="0"/>
              <a:t>03/03/2016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Image by Romanov (CC0 public domain), from www.pixabay.com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2C0F8-EDDB-4283-AC46-41D107D3F4A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2C0F8-EDDB-4283-AC46-41D107D3F4A8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CF4411-3983-43B8-9749-EC91A240EAAE}" type="datetimeFigureOut">
              <a:rPr lang="es-ES" smtClean="0"/>
              <a:pPr/>
              <a:t>03/03/2016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2356F8-A447-42E3-AC05-348B0B54A0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tuttif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244746" cy="413516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ES" sz="66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</a:t>
            </a:r>
            <a:r>
              <a:rPr lang="es-ES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66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adventure</a:t>
            </a:r>
            <a:r>
              <a:rPr lang="es-ES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of miss </a:t>
            </a:r>
            <a:r>
              <a:rPr lang="es-ES" sz="66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apple</a:t>
            </a:r>
            <a:r>
              <a:rPr lang="es-ES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and </a:t>
            </a:r>
            <a:r>
              <a:rPr lang="es-ES" sz="66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</a:t>
            </a:r>
            <a:r>
              <a:rPr lang="es-ES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66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tuttifrutis</a:t>
            </a:r>
            <a:endParaRPr lang="es-E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5373216"/>
            <a:ext cx="4824536" cy="720080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Author</a:t>
            </a:r>
            <a:r>
              <a:rPr lang="es-E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: </a:t>
            </a:r>
            <a:r>
              <a:rPr lang="es-E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tuttifrutis</a:t>
            </a:r>
            <a:endParaRPr lang="es-E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8024" y="6309320"/>
            <a:ext cx="3657600" cy="38404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Image by Romanov (CC0 public domain), from www.pixabay.com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grayscl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huerto 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1309" b="1892"/>
          <a:stretch>
            <a:fillRect/>
          </a:stretch>
        </p:blipFill>
        <p:spPr>
          <a:xfrm>
            <a:off x="467544" y="548680"/>
            <a:ext cx="8208000" cy="5958986"/>
          </a:xfr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grayscl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uerto 2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2477" b="2900"/>
          <a:stretch>
            <a:fillRect/>
          </a:stretch>
        </p:blipFill>
        <p:spPr>
          <a:xfrm>
            <a:off x="467999" y="476672"/>
            <a:ext cx="8218800" cy="5976664"/>
          </a:xfr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grayscl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rchivo_000 (2)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15625" b="16666"/>
          <a:stretch>
            <a:fillRect/>
          </a:stretch>
        </p:blipFill>
        <p:spPr>
          <a:xfrm>
            <a:off x="467544" y="908720"/>
            <a:ext cx="8136904" cy="5112568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467544" y="6237312"/>
            <a:ext cx="4352528" cy="3657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Original image: “</a:t>
            </a:r>
            <a:r>
              <a:rPr lang="en-US" dirty="0" err="1" smtClean="0">
                <a:solidFill>
                  <a:schemeClr val="tx1"/>
                </a:solidFill>
              </a:rPr>
              <a:t>melbourne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frouterer</a:t>
            </a:r>
            <a:r>
              <a:rPr lang="en-US" dirty="0" smtClean="0">
                <a:solidFill>
                  <a:schemeClr val="tx1"/>
                </a:solidFill>
              </a:rPr>
              <a:t>”, by </a:t>
            </a:r>
            <a:r>
              <a:rPr lang="en-US" dirty="0" err="1" smtClean="0">
                <a:solidFill>
                  <a:schemeClr val="tx1"/>
                </a:solidFill>
              </a:rPr>
              <a:t>macinate</a:t>
            </a:r>
            <a:r>
              <a:rPr lang="en-US" dirty="0" smtClean="0">
                <a:solidFill>
                  <a:schemeClr val="tx1"/>
                </a:solidFill>
              </a:rPr>
              <a:t> (some rights reserved), found in www.flickrcc.net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grayscl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rchivo_000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7740352" cy="5805264"/>
          </a:xfr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grayscl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rchivo_000 (1)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7392822" cy="5544616"/>
          </a:xfr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grayscl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tuttif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821246"/>
            <a:ext cx="9144000" cy="5143501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79512" y="6237312"/>
            <a:ext cx="3200400" cy="365760"/>
          </a:xfrm>
        </p:spPr>
        <p:txBody>
          <a:bodyPr/>
          <a:lstStyle/>
          <a:p>
            <a:r>
              <a:rPr lang="en-US" dirty="0" smtClean="0"/>
              <a:t>music: </a:t>
            </a:r>
            <a:r>
              <a:rPr lang="en-US" dirty="0" err="1" smtClean="0"/>
              <a:t>worldmusic</a:t>
            </a:r>
            <a:r>
              <a:rPr lang="en-US" dirty="0" smtClean="0"/>
              <a:t> - inspiring corporate, from www.jamendo.com (CC0)</a:t>
            </a:r>
            <a:endParaRPr lang="es-ES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grayscl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1bdf469632bccbef69738dc8feabf30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316416" cy="6237312"/>
          </a:xfrm>
          <a:effectLst>
            <a:softEdge rad="635000"/>
          </a:effectLst>
        </p:spPr>
      </p:pic>
      <p:sp>
        <p:nvSpPr>
          <p:cNvPr id="6" name="5 Llamada ovalada"/>
          <p:cNvSpPr/>
          <p:nvPr/>
        </p:nvSpPr>
        <p:spPr>
          <a:xfrm rot="10800000">
            <a:off x="4211960" y="4365104"/>
            <a:ext cx="4104456" cy="1728192"/>
          </a:xfrm>
          <a:prstGeom prst="wedgeEllipseCallout">
            <a:avLst>
              <a:gd name="adj1" fmla="val 31362"/>
              <a:gd name="adj2" fmla="val 708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Llamada ovalada"/>
          <p:cNvSpPr/>
          <p:nvPr/>
        </p:nvSpPr>
        <p:spPr>
          <a:xfrm>
            <a:off x="683568" y="1052736"/>
            <a:ext cx="3312368" cy="2448272"/>
          </a:xfrm>
          <a:prstGeom prst="wedgeEllipseCallout">
            <a:avLst>
              <a:gd name="adj1" fmla="val 7562"/>
              <a:gd name="adj2" fmla="val 69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043608" y="148478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we’re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so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amazing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by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ourselves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individually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…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7984" y="458112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Just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think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on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how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strong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would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be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worked</a:t>
            </a:r>
            <a:r>
              <a:rPr lang="es-E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latin typeface="Aharoni" pitchFamily="2" charset="-79"/>
                <a:cs typeface="Aharoni" pitchFamily="2" charset="-79"/>
              </a:rPr>
              <a:t>together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REFLECTION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7467600" cy="487375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you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usually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talk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different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people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?</a:t>
            </a:r>
          </a:p>
          <a:p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do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you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think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about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orange’s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behaviour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?</a:t>
            </a:r>
          </a:p>
          <a:p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would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have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you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done in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situation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?</a:t>
            </a:r>
          </a:p>
          <a:p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1794</TotalTime>
  <Words>99</Words>
  <Application>Microsoft Office PowerPoint</Application>
  <PresentationFormat>Presentación en pantalla (4:3)</PresentationFormat>
  <Paragraphs>14</Paragraphs>
  <Slides>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The adventure of miss apple and the tuttifrutis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REFLECTION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 of miss apple and the tuttifrutis</dc:title>
  <dc:creator>Usuario</dc:creator>
  <cp:lastModifiedBy>Maxfutur</cp:lastModifiedBy>
  <cp:revision>21</cp:revision>
  <dcterms:created xsi:type="dcterms:W3CDTF">2016-03-01T12:29:35Z</dcterms:created>
  <dcterms:modified xsi:type="dcterms:W3CDTF">2016-03-04T22:01:08Z</dcterms:modified>
</cp:coreProperties>
</file>