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Pinyon Script"/>
      <p:regular r:id="rId27"/>
    </p:embeddedFont>
    <p:embeddedFont>
      <p:font typeface="Nunito"/>
      <p:regular r:id="rId28"/>
      <p:bold r:id="rId29"/>
    </p:embeddedFont>
    <p:embeddedFont>
      <p:font typeface="Covered By Your Grace"/>
      <p:regular r:id="rId30"/>
    </p:embeddedFont>
    <p:embeddedFont>
      <p:font typeface="Coming Soon"/>
      <p:regular r:id="rId31"/>
    </p:embeddedFont>
    <p:embeddedFont>
      <p:font typeface="Kaushan Script"/>
      <p:regular r:id="rId32"/>
    </p:embeddedFont>
    <p:embeddedFont>
      <p:font typeface="Oswald"/>
      <p:regular r:id="rId33"/>
      <p:bold r:id="rId34"/>
    </p:embeddedFont>
    <p:embeddedFont>
      <p:font typeface="Crafty Girls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Nunito-regular.fntdata"/><Relationship Id="rId27" Type="http://schemas.openxmlformats.org/officeDocument/2006/relationships/font" Target="fonts/PinyonScrip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omingSoon-regular.fntdata"/><Relationship Id="rId30" Type="http://schemas.openxmlformats.org/officeDocument/2006/relationships/font" Target="fonts/CoveredByYourGrace-regular.fntdata"/><Relationship Id="rId11" Type="http://schemas.openxmlformats.org/officeDocument/2006/relationships/slide" Target="slides/slide6.xml"/><Relationship Id="rId33" Type="http://schemas.openxmlformats.org/officeDocument/2006/relationships/font" Target="fonts/Oswald-regular.fntdata"/><Relationship Id="rId10" Type="http://schemas.openxmlformats.org/officeDocument/2006/relationships/slide" Target="slides/slide5.xml"/><Relationship Id="rId32" Type="http://schemas.openxmlformats.org/officeDocument/2006/relationships/font" Target="fonts/KaushanScript-regular.fntdata"/><Relationship Id="rId13" Type="http://schemas.openxmlformats.org/officeDocument/2006/relationships/slide" Target="slides/slide8.xml"/><Relationship Id="rId35" Type="http://schemas.openxmlformats.org/officeDocument/2006/relationships/font" Target="fonts/CraftyGirls-regular.fntdata"/><Relationship Id="rId12" Type="http://schemas.openxmlformats.org/officeDocument/2006/relationships/slide" Target="slides/slide7.xml"/><Relationship Id="rId34" Type="http://schemas.openxmlformats.org/officeDocument/2006/relationships/font" Target="fonts/Oswal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Shape 2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ítulo y objeto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Verdana"/>
              <a:buNone/>
              <a:defRPr b="0" i="0" sz="5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ítulo y texto vertical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Verdana"/>
              <a:buNone/>
              <a:defRPr b="0" i="0" sz="5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 rot="5400000">
            <a:off x="2377439" y="15239"/>
            <a:ext cx="438911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Título vertical y texto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Verdana"/>
              <a:buNone/>
              <a:defRPr b="0" i="0" sz="5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 rot="5400000">
            <a:off x="861218" y="510382"/>
            <a:ext cx="5211763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4CE0EA"/>
              </a:buClr>
              <a:buFont typeface="Verdana"/>
              <a:buNone/>
              <a:defRPr b="1" i="0" sz="5600" u="none" cap="none" strike="noStrike">
                <a:solidFill>
                  <a:srgbClr val="4CE0E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6" name="Shape 106"/>
          <p:cNvSpPr txBox="1"/>
          <p:nvPr>
            <p:ph idx="1" type="subTitle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45720" rtl="0" algn="r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Font typeface="Verdana"/>
              <a:buNone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2"/>
              </a:buClr>
              <a:buFont typeface="Verdana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de títul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rgbClr val="4CE0EA"/>
              </a:buClr>
              <a:buFont typeface="Verdana"/>
              <a:buNone/>
              <a:defRPr b="1" i="0" sz="5600" u="none" cap="none" strike="noStrike">
                <a:solidFill>
                  <a:srgbClr val="4CE0E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subTitle"/>
          </p:nvPr>
        </p:nvSpPr>
        <p:spPr>
          <a:xfrm>
            <a:off x="533400" y="3228535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45720" rtl="0" algn="r">
              <a:spcBef>
                <a:spcPts val="520"/>
              </a:spcBef>
              <a:buClr>
                <a:schemeClr val="accent3"/>
              </a:buClr>
              <a:buFont typeface="Noto Sans Symbols"/>
              <a:buNone/>
              <a:defRPr b="0" i="0" sz="2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spcBef>
                <a:spcPts val="420"/>
              </a:spcBef>
              <a:buClr>
                <a:schemeClr val="accent2"/>
              </a:buClr>
              <a:buFont typeface="Noto Sans Symbols"/>
              <a:buNone/>
              <a:defRPr b="0" i="0" sz="2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5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lt2"/>
              </a:buClr>
              <a:buFont typeface="Verdana"/>
              <a:buNone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2"/>
              </a:buClr>
              <a:buFont typeface="Verdana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Encabezado de secció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530352" y="1316736"/>
            <a:ext cx="7772400" cy="136245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4AE3AC"/>
              </a:buClr>
              <a:buFont typeface="Verdana"/>
              <a:buNone/>
              <a:defRPr b="1" i="0" sz="5600" u="none" cap="none" strike="noStrike">
                <a:solidFill>
                  <a:srgbClr val="4AE3AC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530352" y="2704664"/>
            <a:ext cx="7772400" cy="1509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440"/>
              </a:spcBef>
              <a:buClr>
                <a:schemeClr val="accent3"/>
              </a:buClr>
              <a:buFont typeface="Noto Sans Symbols"/>
              <a:buNone/>
              <a:defRPr b="0" i="0" sz="2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59080" lvl="1" marL="64008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54000" lvl="2" marL="914400" marR="0" rtl="0" algn="l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10819" lvl="3" marL="1188720" marR="0" rtl="0" algn="l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18439" lvl="4" marL="1463040" marR="0" rtl="0" algn="l"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os objeto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Verdana"/>
              <a:buNone/>
              <a:defRPr b="0" i="0" sz="5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57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65100" lvl="2" marL="914400" marR="0" rtl="0" algn="l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36525" lvl="3" marL="1188720" marR="0" rtl="0" algn="l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44144" lvl="4" marL="1463040" marR="0" rtl="0" algn="l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648200" y="1920084"/>
            <a:ext cx="4038599" cy="44348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65100" lvl="2" marL="914400" marR="0" rtl="0" algn="l">
              <a:spcBef>
                <a:spcPts val="4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36525" lvl="3" marL="1188720" marR="0" rtl="0" algn="l">
              <a:spcBef>
                <a:spcPts val="36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44144" lvl="4" marL="1463040" marR="0" rtl="0" algn="l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ació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Verdana"/>
              <a:buNone/>
              <a:defRPr b="0" i="0" sz="5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457200" y="1855248"/>
            <a:ext cx="404018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59080" lvl="1" marL="64008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54000" lvl="2" marL="914400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10819" lvl="3" marL="118872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18439" lvl="4" marL="146304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4645025" y="1859757"/>
            <a:ext cx="4041774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b="1" i="0" sz="24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59080" lvl="1" marL="64008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54000" lvl="2" marL="914400" marR="0" rtl="0" algn="l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10819" lvl="3" marL="1188720" marR="0" rtl="0" algn="l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18439" lvl="4" marL="1463040" marR="0" rtl="0" algn="l"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457200" y="2514600"/>
            <a:ext cx="404018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1605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1130" lvl="1" marL="640080" marR="0" rtl="0" algn="l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73990" lvl="2" marL="914400" marR="0" rtl="0" algn="l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44780" lvl="3" marL="1188720" marR="0" rtl="0" algn="l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52400" lvl="4" marL="1463040" marR="0" rtl="0" algn="l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4645025" y="2514600"/>
            <a:ext cx="4041774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1605" lvl="0" marL="274320" marR="0" rtl="0" algn="l">
              <a:spcBef>
                <a:spcPts val="44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51130" lvl="1" marL="640080" marR="0" rtl="0" algn="l">
              <a:spcBef>
                <a:spcPts val="40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73990" lvl="2" marL="914400" marR="0" rtl="0" algn="l">
              <a:spcBef>
                <a:spcPts val="36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44780" lvl="3" marL="1188720" marR="0" rtl="0" algn="l">
              <a:spcBef>
                <a:spcPts val="32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52400" lvl="4" marL="1463040" marR="0" rtl="0" algn="l">
              <a:spcBef>
                <a:spcPts val="32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ólo el títul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704087"/>
            <a:ext cx="8305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Verdana"/>
              <a:buNone/>
              <a:defRPr b="0" i="0" sz="5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En blanc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ido con título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85800" y="514352"/>
            <a:ext cx="2743199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Verdana"/>
              <a:buNone/>
              <a:defRPr b="0" i="0" sz="26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1676400"/>
            <a:ext cx="2743199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080" lvl="1" marL="64008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7619" lvl="3" marL="1188720" marR="0" rtl="0" algn="l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539" lvl="4" marL="1463040" marR="0" rtl="0" algn="l"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05410" lvl="0" marL="274320" marR="0" rtl="0" algn="l">
              <a:spcBef>
                <a:spcPts val="56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18745" lvl="1" marL="640080" marR="0" rtl="0" algn="l">
              <a:spcBef>
                <a:spcPts val="52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47319" lvl="2" marL="914400" marR="0" rtl="0" algn="l">
              <a:spcBef>
                <a:spcPts val="48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44144" lvl="4" marL="1463040" marR="0" rtl="0" algn="l">
              <a:spcBef>
                <a:spcPts val="36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agen con título">
    <p:bg>
      <p:bgPr>
        <a:blipFill rotWithShape="1">
          <a:blip r:embed="rId2">
            <a:alphaModFix/>
          </a:blip>
          <a:tile algn="tl" flip="none" tx="0" sx="65002" ty="0" sy="65002"/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 rot="-10380000">
            <a:off x="3165753" y="1108076"/>
            <a:ext cx="5257800" cy="4114799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 flipH="1" rot="-10380000">
            <a:off x="8004134" y="5359769"/>
            <a:ext cx="155447" cy="155447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>
            <p:ph type="title"/>
          </p:nvPr>
        </p:nvSpPr>
        <p:spPr>
          <a:xfrm>
            <a:off x="609600" y="1176995"/>
            <a:ext cx="2212848" cy="15826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Verdana"/>
              <a:buNone/>
              <a:defRPr b="1" i="0" sz="2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09600" y="2828784"/>
            <a:ext cx="2209799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50"/>
              </a:spcBef>
              <a:buClr>
                <a:schemeClr val="accent3"/>
              </a:buClr>
              <a:buFont typeface="Noto Sans Symbols"/>
              <a:buNone/>
              <a:defRPr b="0" i="0" sz="13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94310" lvl="1" marL="640080" marR="0" rtl="0" algn="l">
              <a:spcBef>
                <a:spcPts val="24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1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09550" lvl="2" marL="914400" marR="0" rtl="0" algn="l">
              <a:spcBef>
                <a:spcPts val="20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1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73672" lvl="3" marL="1188720" marR="0" rtl="0" algn="l">
              <a:spcBef>
                <a:spcPts val="18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81292" lvl="4" marL="1463040" marR="0" rtl="0" algn="l">
              <a:spcBef>
                <a:spcPts val="18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9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077200" y="6356350"/>
            <a:ext cx="609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8" name="Shape 78"/>
          <p:cNvSpPr/>
          <p:nvPr>
            <p:ph idx="2" type="pic"/>
          </p:nvPr>
        </p:nvSpPr>
        <p:spPr>
          <a:xfrm rot="420000">
            <a:off x="3485792" y="1199516"/>
            <a:ext cx="4617719" cy="3931919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3"/>
              </a:buClr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9" name="Shape 79"/>
          <p:cNvSpPr/>
          <p:nvPr/>
        </p:nvSpPr>
        <p:spPr>
          <a:xfrm flipH="1" rot="10800000">
            <a:off x="-9525" y="5816599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Shape 80"/>
          <p:cNvSpPr/>
          <p:nvPr/>
        </p:nvSpPr>
        <p:spPr>
          <a:xfrm flipH="1" rot="10800000">
            <a:off x="4381500" y="6219825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l" flip="none" tx="0" sx="65002" ty="0" sy="65002"/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144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144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Verdana"/>
              <a:buNone/>
              <a:defRPr b="0" i="0" sz="5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dk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5C75"/>
              </a:buClr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grpSp>
        <p:nvGrpSpPr>
          <p:cNvPr id="17" name="Shape 17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Shape 18"/>
            <p:cNvSpPr/>
            <p:nvPr/>
          </p:nvSpPr>
          <p:spPr>
            <a:xfrm rot="-164308">
              <a:off x="-19044" y="216549"/>
              <a:ext cx="9163050" cy="649223"/>
            </a:xfrm>
            <a:custGeom>
              <a:pathLst>
                <a:path extrusionOk="0" h="120000" w="12000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 rot="-164308">
              <a:off x="-14309" y="290002"/>
              <a:ext cx="9175812" cy="530351"/>
            </a:xfrm>
            <a:custGeom>
              <a:pathLst>
                <a:path extrusionOk="0" h="120000" w="12000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tile algn="tl" flip="none" tx="0" sx="65002" ty="0" sy="65002"/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-9525" y="-7144"/>
            <a:ext cx="9163049" cy="1041400"/>
          </a:xfrm>
          <a:custGeom>
            <a:pathLst>
              <a:path extrusionOk="0" h="120000" w="120000">
                <a:moveTo>
                  <a:pt x="124" y="365"/>
                </a:moveTo>
                <a:lnTo>
                  <a:pt x="52848" y="0"/>
                </a:lnTo>
                <a:cubicBezTo>
                  <a:pt x="57089" y="18475"/>
                  <a:pt x="79584" y="67134"/>
                  <a:pt x="90935" y="67134"/>
                </a:cubicBezTo>
                <a:cubicBezTo>
                  <a:pt x="102286" y="67134"/>
                  <a:pt x="114885" y="27804"/>
                  <a:pt x="119875" y="10060"/>
                </a:cubicBezTo>
                <a:lnTo>
                  <a:pt x="120000" y="38963"/>
                </a:lnTo>
                <a:cubicBezTo>
                  <a:pt x="117879" y="47012"/>
                  <a:pt x="104282" y="80670"/>
                  <a:pt x="89438" y="80304"/>
                </a:cubicBezTo>
                <a:cubicBezTo>
                  <a:pt x="74594" y="79939"/>
                  <a:pt x="45841" y="30182"/>
                  <a:pt x="30935" y="36768"/>
                </a:cubicBezTo>
                <a:cubicBezTo>
                  <a:pt x="15592" y="38231"/>
                  <a:pt x="5613" y="88170"/>
                  <a:pt x="0" y="120000"/>
                </a:cubicBezTo>
                <a:lnTo>
                  <a:pt x="124" y="365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4381500" y="-7144"/>
            <a:ext cx="4762499" cy="638174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6960" y="20571"/>
                  <a:pt x="46720" y="107495"/>
                  <a:pt x="66720" y="113747"/>
                </a:cubicBezTo>
                <a:cubicBezTo>
                  <a:pt x="86720" y="120000"/>
                  <a:pt x="111120" y="56268"/>
                  <a:pt x="120000" y="37512"/>
                </a:cubicBezTo>
                <a:lnTo>
                  <a:pt x="120000" y="121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6" name="Shape 96"/>
          <p:cNvSpPr txBox="1"/>
          <p:nvPr>
            <p:ph type="title"/>
          </p:nvPr>
        </p:nvSpPr>
        <p:spPr>
          <a:xfrm>
            <a:off x="457200" y="70408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2"/>
              </a:buClr>
              <a:buFont typeface="Verdana"/>
              <a:buNone/>
              <a:defRPr b="0" i="0" sz="5000" u="none" cap="none" strike="noStrik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457200" y="1935480"/>
            <a:ext cx="8229600" cy="4389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17475" lvl="0" marL="274320" marR="0" rtl="0" algn="l">
              <a:spcBef>
                <a:spcPts val="520"/>
              </a:spcBef>
              <a:buClr>
                <a:schemeClr val="accent3"/>
              </a:buClr>
              <a:buSzPct val="95000"/>
              <a:buFont typeface="Noto Sans Symbols"/>
              <a:buChar char="●"/>
              <a:defRPr b="0" i="0" sz="2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129540" lvl="1" marL="640080" marR="0" rtl="0" algn="l">
              <a:spcBef>
                <a:spcPts val="480"/>
              </a:spcBef>
              <a:buClr>
                <a:schemeClr val="accent1"/>
              </a:buClr>
              <a:buSzPct val="85000"/>
              <a:buFont typeface="Noto Sans Symbols"/>
              <a:buChar char="●"/>
              <a:defRPr b="0" i="0" sz="2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160655" lvl="2" marL="914400" marR="0" rtl="0" algn="l">
              <a:spcBef>
                <a:spcPts val="420"/>
              </a:spcBef>
              <a:buClr>
                <a:schemeClr val="accent2"/>
              </a:buClr>
              <a:buSzPct val="70000"/>
              <a:buFont typeface="Noto Sans Symbols"/>
              <a:buChar char="●"/>
              <a:defRPr b="0" i="0" sz="21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128269" lvl="3" marL="1188720" marR="0" rtl="0" algn="l">
              <a:spcBef>
                <a:spcPts val="400"/>
              </a:spcBef>
              <a:buClr>
                <a:schemeClr val="accent3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135889" lvl="4" marL="1463040" marR="0" rtl="0" algn="l">
              <a:spcBef>
                <a:spcPts val="400"/>
              </a:spcBef>
              <a:buClr>
                <a:schemeClr val="accent4"/>
              </a:buClr>
              <a:buSzPct val="64999"/>
              <a:buFont typeface="Noto Sans Symbols"/>
              <a:buChar char="●"/>
              <a:defRPr b="0" i="0" sz="20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121920" lvl="5" marL="1737360" marR="0" rtl="0" algn="l">
              <a:spcBef>
                <a:spcPts val="360"/>
              </a:spcBef>
              <a:buClr>
                <a:schemeClr val="accent5"/>
              </a:buClr>
              <a:buSzPct val="79999"/>
              <a:buFont typeface="Noto Sans Symbols"/>
              <a:buChar char="●"/>
              <a:defRPr b="0" i="0" sz="1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111760" lvl="6" marL="1920240" marR="0" rtl="0" algn="l">
              <a:spcBef>
                <a:spcPts val="320"/>
              </a:spcBef>
              <a:buClr>
                <a:schemeClr val="accent6"/>
              </a:buClr>
              <a:buSzPct val="80000"/>
              <a:buFont typeface="Noto Sans Symbols"/>
              <a:buChar char="●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86360" lvl="7" marL="2194560" marR="0" rtl="0" algn="l">
              <a:spcBef>
                <a:spcPts val="320"/>
              </a:spcBef>
              <a:buClr>
                <a:schemeClr val="lt2"/>
              </a:buClr>
              <a:buSzPct val="100000"/>
              <a:buFont typeface="Verdana"/>
              <a:buChar char="•"/>
              <a:defRPr b="0" i="0" sz="1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93979" lvl="8" marL="2468880" marR="0" rtl="0" algn="l">
              <a:spcBef>
                <a:spcPts val="280"/>
              </a:spcBef>
              <a:buClr>
                <a:schemeClr val="lt2"/>
              </a:buClr>
              <a:buSzPct val="100000"/>
              <a:buFont typeface="Verdana"/>
              <a:buChar char="•"/>
              <a:defRPr b="0" i="0" sz="14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2667000" y="6356350"/>
            <a:ext cx="3352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0E9ED"/>
              </a:buClr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grpSp>
        <p:nvGrpSpPr>
          <p:cNvPr id="101" name="Shape 10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02" name="Shape 102"/>
            <p:cNvSpPr/>
            <p:nvPr/>
          </p:nvSpPr>
          <p:spPr>
            <a:xfrm rot="-164308">
              <a:off x="-19044" y="216549"/>
              <a:ext cx="9163050" cy="649223"/>
            </a:xfrm>
            <a:custGeom>
              <a:pathLst>
                <a:path extrusionOk="0" h="120000" w="120000">
                  <a:moveTo>
                    <a:pt x="0" y="109876"/>
                  </a:moveTo>
                  <a:cubicBezTo>
                    <a:pt x="5862" y="83943"/>
                    <a:pt x="19189" y="31279"/>
                    <a:pt x="33430" y="32075"/>
                  </a:cubicBezTo>
                  <a:cubicBezTo>
                    <a:pt x="47671" y="32872"/>
                    <a:pt x="71018" y="120000"/>
                    <a:pt x="85446" y="114654"/>
                  </a:cubicBezTo>
                  <a:cubicBezTo>
                    <a:pt x="99875" y="109308"/>
                    <a:pt x="112806" y="23886"/>
                    <a:pt x="120000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 rot="-164308">
              <a:off x="-14309" y="290002"/>
              <a:ext cx="9175812" cy="530351"/>
            </a:xfrm>
            <a:custGeom>
              <a:pathLst>
                <a:path extrusionOk="0" h="120000" w="120000">
                  <a:moveTo>
                    <a:pt x="0" y="102857"/>
                  </a:moveTo>
                  <a:cubicBezTo>
                    <a:pt x="5681" y="90913"/>
                    <a:pt x="19791" y="30070"/>
                    <a:pt x="34089" y="32037"/>
                  </a:cubicBezTo>
                  <a:cubicBezTo>
                    <a:pt x="48387" y="34004"/>
                    <a:pt x="71467" y="120000"/>
                    <a:pt x="85785" y="114660"/>
                  </a:cubicBezTo>
                  <a:cubicBezTo>
                    <a:pt x="100104" y="109320"/>
                    <a:pt x="112882" y="23887"/>
                    <a:pt x="120000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ixabay.com/es/users/OpenClipartVectors-30363/" TargetMode="External"/><Relationship Id="rId4" Type="http://schemas.openxmlformats.org/officeDocument/2006/relationships/hyperlink" Target="https://pixabay.com/es/users/OpenClipartVectors-30363/" TargetMode="External"/><Relationship Id="rId5" Type="http://schemas.openxmlformats.org/officeDocument/2006/relationships/hyperlink" Target="https://pixabay.com/es/users/presidentofspace-1687217/" TargetMode="External"/><Relationship Id="rId6" Type="http://schemas.openxmlformats.org/officeDocument/2006/relationships/hyperlink" Target="https://pixabay.com/es/users/OpenClipartVectors-30363/" TargetMode="External"/><Relationship Id="rId7" Type="http://schemas.openxmlformats.org/officeDocument/2006/relationships/image" Target="../media/image16.png"/><Relationship Id="rId8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pixabay.com/es/users/GDJ-1086657/" TargetMode="External"/><Relationship Id="rId4" Type="http://schemas.openxmlformats.org/officeDocument/2006/relationships/hyperlink" Target="https://pixabay.com/es/users/geralt-9301/" TargetMode="External"/><Relationship Id="rId5" Type="http://schemas.openxmlformats.org/officeDocument/2006/relationships/hyperlink" Target="https://pixabay.com/es/users/geralt-9301/" TargetMode="External"/><Relationship Id="rId6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6.jpg"/><Relationship Id="rId4" Type="http://schemas.openxmlformats.org/officeDocument/2006/relationships/image" Target="../media/image0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9.png"/><Relationship Id="rId4" Type="http://schemas.openxmlformats.org/officeDocument/2006/relationships/image" Target="../media/image11.png"/><Relationship Id="rId5" Type="http://schemas.openxmlformats.org/officeDocument/2006/relationships/image" Target="../media/image10.jpg"/><Relationship Id="rId6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flickr.com/photos/hikingartist/" TargetMode="External"/><Relationship Id="rId4" Type="http://schemas.openxmlformats.org/officeDocument/2006/relationships/hyperlink" Target="https://goo.gl/mu09of" TargetMode="External"/><Relationship Id="rId5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pixabay.com/es/users/PublicDomainPictures-14/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971600" y="2492896"/>
            <a:ext cx="7315200" cy="200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Verdana"/>
              <a:buNone/>
            </a:pPr>
            <a:r>
              <a:rPr b="0" i="0" lang="es-ES" sz="50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PRESENTATIONS AND CREATIVE COMMON LICENSES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145050" y="185800"/>
            <a:ext cx="8853900" cy="59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</a:p>
          <a:p>
            <a:pPr indent="-190500" lvl="0" marL="228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color well</a:t>
            </a:r>
            <a:r>
              <a:rPr lang="es-ES" sz="2000">
                <a:latin typeface="Arial"/>
                <a:ea typeface="Arial"/>
                <a:cs typeface="Arial"/>
                <a:sym typeface="Arial"/>
              </a:rPr>
              <a:t>                      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colors stand out more than others</a:t>
            </a:r>
          </a:p>
          <a:p>
            <a:pPr indent="-190500" lvl="0" marL="228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19" lvl="0" marL="4572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Choose your fonts well.</a:t>
            </a:r>
          </a:p>
          <a:p>
            <a:pPr indent="0" lvl="0" marL="0" marR="0" rtl="0" algn="l">
              <a:spcBef>
                <a:spcPts val="400"/>
              </a:spcBef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3600" u="none" cap="none" strike="noStrike">
                <a:solidFill>
                  <a:schemeClr val="dk1"/>
                </a:solidFill>
                <a:latin typeface="Pinyon Script"/>
                <a:ea typeface="Pinyon Script"/>
                <a:cs typeface="Pinyon Script"/>
                <a:sym typeface="Pinyon Script"/>
              </a:rPr>
              <a:t>The </a:t>
            </a:r>
            <a:r>
              <a:rPr b="0" i="0" lang="es-ES" sz="3600" u="none" cap="none" strike="noStrike">
                <a:solidFill>
                  <a:schemeClr val="dk1"/>
                </a:solidFill>
                <a:latin typeface="Crafty Girls"/>
                <a:ea typeface="Crafty Girls"/>
                <a:cs typeface="Crafty Girls"/>
                <a:sym typeface="Crafty Girls"/>
              </a:rPr>
              <a:t>slides</a:t>
            </a:r>
            <a:r>
              <a:rPr b="0" i="0" lang="es-E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600">
                <a:latin typeface="Nunito"/>
                <a:ea typeface="Nunito"/>
                <a:cs typeface="Nunito"/>
                <a:sym typeface="Nunito"/>
              </a:rPr>
              <a:t>must</a:t>
            </a:r>
            <a:r>
              <a:rPr b="0" i="0" lang="es-ES" sz="36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0" i="0" lang="es-ES" sz="3600" u="none" cap="none" strike="noStrike">
                <a:solidFill>
                  <a:schemeClr val="dk1"/>
                </a:solidFill>
                <a:latin typeface="Kaushan Script"/>
                <a:ea typeface="Kaushan Script"/>
                <a:cs typeface="Kaushan Script"/>
                <a:sym typeface="Kaushan Script"/>
              </a:rPr>
              <a:t>be </a:t>
            </a:r>
            <a:r>
              <a:rPr b="0" i="0" lang="es-ES" sz="3600" u="none" cap="none" strike="noStrike">
                <a:solidFill>
                  <a:schemeClr val="dk1"/>
                </a:solidFill>
                <a:latin typeface="Covered By Your Grace"/>
                <a:ea typeface="Covered By Your Grace"/>
                <a:cs typeface="Covered By Your Grace"/>
                <a:sym typeface="Covered By Your Grace"/>
              </a:rPr>
              <a:t>read </a:t>
            </a:r>
            <a:r>
              <a:rPr b="0" i="0" lang="es-ES" sz="3600" u="none" cap="none" strike="noStrike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f</a:t>
            </a:r>
            <a:r>
              <a:rPr lang="es-ES" sz="3600">
                <a:latin typeface="Coming Soon"/>
                <a:ea typeface="Coming Soon"/>
                <a:cs typeface="Coming Soon"/>
                <a:sym typeface="Coming Soon"/>
              </a:rPr>
              <a:t>rom</a:t>
            </a:r>
            <a:r>
              <a:rPr lang="es-ES" sz="3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3600">
                <a:latin typeface="Oswald"/>
                <a:ea typeface="Oswald"/>
                <a:cs typeface="Oswald"/>
                <a:sym typeface="Oswald"/>
              </a:rPr>
              <a:t>everywhere.</a:t>
            </a:r>
          </a:p>
          <a:p>
            <a:pPr indent="0" lvl="0" marL="0" marR="0" rtl="0" algn="l">
              <a:spcBef>
                <a:spcPts val="400"/>
              </a:spcBef>
              <a:buNone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400"/>
              </a:spcBef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400"/>
              </a:spcBef>
              <a:buNone/>
            </a:pPr>
            <a:r>
              <a:rPr b="1" lang="es-ES" sz="24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Use just one type of font</a:t>
            </a:r>
          </a:p>
          <a:p>
            <a:pPr indent="0" lvl="0" marL="0" marR="0" rtl="0" algn="l">
              <a:spcBef>
                <a:spcPts val="400"/>
              </a:spcBef>
              <a:buNone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      </a:t>
            </a:r>
          </a:p>
        </p:txBody>
      </p:sp>
      <p:cxnSp>
        <p:nvCxnSpPr>
          <p:cNvPr id="176" name="Shape 176"/>
          <p:cNvCxnSpPr/>
          <p:nvPr/>
        </p:nvCxnSpPr>
        <p:spPr>
          <a:xfrm flipH="1" rot="10800000">
            <a:off x="380250" y="4049225"/>
            <a:ext cx="8383500" cy="28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7" name="Shape 177"/>
          <p:cNvSpPr/>
          <p:nvPr/>
        </p:nvSpPr>
        <p:spPr>
          <a:xfrm>
            <a:off x="2808800" y="1710925"/>
            <a:ext cx="898200" cy="18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214300"/>
            <a:ext cx="8439600" cy="5911800"/>
          </a:xfrm>
          <a:prstGeom prst="rect">
            <a:avLst/>
          </a:prstGeom>
          <a:noFill/>
          <a:ln cap="flat" cmpd="sng" w="9525">
            <a:solidFill>
              <a:srgbClr val="0000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190500" lvl="0" marL="228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Use video or audio to show </a:t>
            </a:r>
            <a:r>
              <a:rPr lang="es-ES" sz="2000">
                <a:latin typeface="Arial"/>
                <a:ea typeface="Arial"/>
                <a:cs typeface="Arial"/>
                <a:sym typeface="Arial"/>
              </a:rPr>
              <a:t>examples</a:t>
            </a:r>
          </a:p>
          <a:p>
            <a:pPr indent="-7619" lvl="0" marL="4572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19" lvl="0" marL="4572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800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s-E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mage with </a:t>
            </a:r>
            <a:r>
              <a:rPr lang="es-ES" sz="900">
                <a:solidFill>
                  <a:srgbClr val="000000"/>
                </a:solidFill>
                <a:highlight>
                  <a:srgbClr val="F7F8FA"/>
                </a:highlight>
                <a:latin typeface="Arial"/>
                <a:ea typeface="Arial"/>
                <a:cs typeface="Arial"/>
                <a:sym typeface="Arial"/>
              </a:rPr>
              <a:t>CC0 Public Domain     </a:t>
            </a:r>
            <a:r>
              <a:rPr lang="es-E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OpenClipartVectors / 23290 imágenes                               image with </a:t>
            </a:r>
            <a:r>
              <a:rPr lang="es-ES" sz="900">
                <a:solidFill>
                  <a:srgbClr val="555555"/>
                </a:solidFill>
                <a:highlight>
                  <a:srgbClr val="F7F8FA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 CC0 Public Domain   </a:t>
            </a:r>
            <a:r>
              <a:rPr lang="es-ES" sz="9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presidentofspace / 49 imágenes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t/>
            </a:r>
            <a:endParaRPr sz="1150">
              <a:solidFill>
                <a:srgbClr val="555555"/>
              </a:solidFill>
              <a:latin typeface="Arial"/>
              <a:ea typeface="Arial"/>
              <a:cs typeface="Arial"/>
              <a:sym typeface="Arial"/>
              <a:hlinkClick r:id="rId6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555555"/>
              </a:solidFill>
              <a:highlight>
                <a:srgbClr val="F7F8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Spend time in the slide sorter. If the audience see more than one slide, they will follow better the logic of the presentation.</a:t>
            </a:r>
          </a:p>
          <a:p>
            <a:pPr indent="-190500" lvl="0" marL="228600" marR="0" rtl="0" algn="l">
              <a:spcBef>
                <a:spcPts val="400"/>
              </a:spcBef>
              <a:buClr>
                <a:schemeClr val="lt2"/>
              </a:buClr>
              <a:buSzPct val="25000"/>
              <a:buFont typeface="Noto Sans Symbols"/>
              <a:buNone/>
            </a:pPr>
            <a:b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83" name="Shape 1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5740" y="1835637"/>
            <a:ext cx="1731700" cy="190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46100" y="1835648"/>
            <a:ext cx="1731700" cy="1731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899600" y="513300"/>
            <a:ext cx="7315200" cy="84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i="0" lang="es-ES" sz="40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Deliver your presentation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437250" y="1425775"/>
            <a:ext cx="8269500" cy="50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to the audience your </a:t>
            </a:r>
            <a:r>
              <a:rPr b="1" i="0" lang="es-ES" sz="2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enthusiasm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s-ES" sz="2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passion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about the topic your are talking about.</a:t>
            </a: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000">
                <a:solidFill>
                  <a:srgbClr val="000000"/>
                </a:solidFill>
              </a:rPr>
              <a:t>                                                  image with </a:t>
            </a:r>
            <a:r>
              <a:rPr lang="es-ES" sz="1000">
                <a:solidFill>
                  <a:srgbClr val="000000"/>
                </a:solidFill>
                <a:highlight>
                  <a:srgbClr val="F7F8FA"/>
                </a:highlight>
                <a:latin typeface="Arial"/>
                <a:ea typeface="Arial"/>
                <a:cs typeface="Arial"/>
                <a:sym typeface="Arial"/>
              </a:rPr>
              <a:t>CC0 Public Domain   </a:t>
            </a:r>
            <a:r>
              <a:rPr lang="es-E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geralt / 11177 imágenes</a:t>
            </a: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50">
              <a:solidFill>
                <a:srgbClr val="555555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rgbClr val="555555"/>
              </a:solidFill>
              <a:highlight>
                <a:srgbClr val="F7F8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555555"/>
              </a:solidFill>
              <a:highlight>
                <a:srgbClr val="F7F8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i="0" lang="es-ES" sz="24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Start strong.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It is also essential to catch the attention of the public in the first 2-3 minutes.</a:t>
            </a:r>
          </a:p>
          <a:p>
            <a:pPr indent="-190500" lvl="0" marL="228600" marR="0" rtl="0" algn="l">
              <a:spcBef>
                <a:spcPts val="40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Shape 1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1100" y="2751750"/>
            <a:ext cx="6595550" cy="20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323528" y="404662"/>
            <a:ext cx="8229600" cy="56886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0" i="0" lang="es-E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190500" lvl="0" marL="228600" marR="0" rtl="0" algn="l">
              <a:spcBef>
                <a:spcPts val="40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749593" y="865637"/>
            <a:ext cx="7377444" cy="121979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9B6BE"/>
                </a:solidFill>
                <a:latin typeface="Arial"/>
              </a:rPr>
              <a:t>Keep it short</a:t>
            </a:r>
          </a:p>
        </p:txBody>
      </p:sp>
      <p:sp>
        <p:nvSpPr>
          <p:cNvPr id="198" name="Shape 198"/>
          <p:cNvSpPr/>
          <p:nvPr/>
        </p:nvSpPr>
        <p:spPr>
          <a:xfrm>
            <a:off x="476375" y="2577776"/>
            <a:ext cx="8191253" cy="6185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9B6BE"/>
                </a:solidFill>
                <a:latin typeface="Arial"/>
              </a:rPr>
              <a:t>Move away from the podium</a:t>
            </a:r>
          </a:p>
        </p:txBody>
      </p:sp>
      <p:sp>
        <p:nvSpPr>
          <p:cNvPr id="199" name="Shape 199"/>
          <p:cNvSpPr/>
          <p:nvPr/>
        </p:nvSpPr>
        <p:spPr>
          <a:xfrm>
            <a:off x="1118492" y="3469075"/>
            <a:ext cx="6764195" cy="12188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9B6BE"/>
                </a:solidFill>
                <a:latin typeface="Arial"/>
              </a:rPr>
              <a:t>Eye contact</a:t>
            </a:r>
          </a:p>
        </p:txBody>
      </p:sp>
      <p:sp>
        <p:nvSpPr>
          <p:cNvPr id="200" name="Shape 200"/>
          <p:cNvSpPr/>
          <p:nvPr/>
        </p:nvSpPr>
        <p:spPr>
          <a:xfrm>
            <a:off x="360583" y="5171950"/>
            <a:ext cx="8155469" cy="12188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9B6BE"/>
                </a:solidFill>
                <a:latin typeface="Arial"/>
              </a:rPr>
              <a:t>Keep lights on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755575" y="234297"/>
            <a:ext cx="7315200" cy="114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i="0" lang="es-ES" sz="40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General</a:t>
            </a:r>
          </a:p>
        </p:txBody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285150" y="1611124"/>
            <a:ext cx="8611800" cy="49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your presentation like a story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400">
                <a:latin typeface="Arial"/>
                <a:ea typeface="Arial"/>
                <a:cs typeface="Arial"/>
                <a:sym typeface="Arial"/>
              </a:rPr>
              <a:t>Three parts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/>
          </a:p>
          <a:p>
            <a:pPr indent="-7619" lvl="0" marL="4572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Introduce your topic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 the middle</a:t>
            </a: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ctr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Make the </a:t>
            </a:r>
            <a:r>
              <a:rPr b="1" i="0" lang="es-ES" sz="2300" u="none" cap="none" strike="noStrike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end powerful</a:t>
            </a:r>
          </a:p>
        </p:txBody>
      </p:sp>
      <p:cxnSp>
        <p:nvCxnSpPr>
          <p:cNvPr id="207" name="Shape 207"/>
          <p:cNvCxnSpPr/>
          <p:nvPr/>
        </p:nvCxnSpPr>
        <p:spPr>
          <a:xfrm>
            <a:off x="4619525" y="1996100"/>
            <a:ext cx="0" cy="570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208" name="Shape 208"/>
          <p:cNvCxnSpPr/>
          <p:nvPr/>
        </p:nvCxnSpPr>
        <p:spPr>
          <a:xfrm>
            <a:off x="4648050" y="2951375"/>
            <a:ext cx="14100" cy="684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683568" y="476672"/>
            <a:ext cx="7315200" cy="1164205"/>
          </a:xfrm>
          <a:prstGeom prst="rect">
            <a:avLst/>
          </a:prstGeom>
          <a:noFill/>
          <a:ln cap="flat" cmpd="sng" w="9525">
            <a:solidFill>
              <a:srgbClr val="0079AD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s-ES" sz="4000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Creative Common</a:t>
            </a:r>
          </a:p>
        </p:txBody>
      </p:sp>
      <p:pic>
        <p:nvPicPr>
          <p:cNvPr id="214" name="Shape 2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0451" y="1802700"/>
            <a:ext cx="2960100" cy="27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Shape 215"/>
          <p:cNvSpPr/>
          <p:nvPr/>
        </p:nvSpPr>
        <p:spPr>
          <a:xfrm rot="-1539540">
            <a:off x="5236443" y="2033605"/>
            <a:ext cx="1170862" cy="457688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 txBox="1"/>
          <p:nvPr/>
        </p:nvSpPr>
        <p:spPr>
          <a:xfrm>
            <a:off x="6340900" y="1449600"/>
            <a:ext cx="2670300" cy="22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-ES" sz="2000">
                <a:solidFill>
                  <a:schemeClr val="dk1"/>
                </a:solidFill>
              </a:rPr>
              <a:t>Is a non-profit organization devoted to expanding the range of creative works available for others to build upon legally and to share.</a:t>
            </a:r>
          </a:p>
        </p:txBody>
      </p:sp>
      <p:sp>
        <p:nvSpPr>
          <p:cNvPr id="217" name="Shape 217"/>
          <p:cNvSpPr/>
          <p:nvPr/>
        </p:nvSpPr>
        <p:spPr>
          <a:xfrm rot="-9920228">
            <a:off x="2379428" y="2033605"/>
            <a:ext cx="1170935" cy="45769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4362875" y="4348625"/>
            <a:ext cx="684300" cy="1368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/>
        </p:nvSpPr>
        <p:spPr>
          <a:xfrm>
            <a:off x="229800" y="1802700"/>
            <a:ext cx="2110800" cy="24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110200" y="1640875"/>
            <a:ext cx="2636400" cy="26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ES" sz="2000">
                <a:solidFill>
                  <a:schemeClr val="dk1"/>
                </a:solidFill>
              </a:rPr>
              <a:t>This organization has released several copyright-licenses known as Creative Commons Licenses free of charge to the public.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5052400" y="4285675"/>
            <a:ext cx="22974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s-ES" sz="800">
                <a:solidFill>
                  <a:schemeClr val="dk1"/>
                </a:solidFill>
              </a:rPr>
              <a:t>Image from: copyrightfreepictures/203imagen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2305800" y="5501675"/>
            <a:ext cx="5790000" cy="10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just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s-ES" sz="2000"/>
              <a:t>These licenses allow creators to communicate</a:t>
            </a:r>
          </a:p>
          <a:p>
            <a:pPr lvl="0" algn="just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s-ES" sz="2000"/>
              <a:t>which rights they reserve,and which rights they</a:t>
            </a:r>
          </a:p>
          <a:p>
            <a:pPr lvl="0" algn="just">
              <a:spcBef>
                <a:spcPts val="0"/>
              </a:spcBef>
              <a:buNone/>
            </a:pPr>
            <a:r>
              <a:rPr lang="es-ES" sz="2000"/>
              <a:t>waive for the benefit of recipients or other creators.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827583" y="260646"/>
            <a:ext cx="7315200" cy="1154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Shape 22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0231" y="404662"/>
            <a:ext cx="5598372" cy="1759489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259632" y="2204864"/>
            <a:ext cx="5832648" cy="46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Founded:   2001, 15 years ago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Founder:    Lawrence lessig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Focus:        Expansion of “reasonable”,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flexible copyright.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Method:      Creative commons license.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Website:     creativecommons.org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imagesfrom : flickr , authors: Jai to and  AJC ajcann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14657" y="2339341"/>
            <a:ext cx="2572200" cy="172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827583" y="260646"/>
            <a:ext cx="7315200" cy="1154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Shape 2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03648" y="260647"/>
            <a:ext cx="5904653" cy="2978202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611550" y="3357001"/>
            <a:ext cx="7776900" cy="3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s-ES" sz="4000"/>
              <a:t>“</a:t>
            </a:r>
            <a:r>
              <a:rPr b="0" i="0" lang="es-E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CREATIVE COMMONS HELPS YOU SHARE YOUR KNOWLEDGE AND CREATIVITY WITH THE WORLD.</a:t>
            </a:r>
            <a:r>
              <a:rPr lang="es-ES" sz="4000">
                <a:solidFill>
                  <a:schemeClr val="dk1"/>
                </a:solidFill>
              </a:rPr>
              <a:t>”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from: flickr ,by gwynethJones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755575" y="260646"/>
            <a:ext cx="7315200" cy="1154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Shape 2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4243" y="764704"/>
            <a:ext cx="1129425" cy="112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123726" y="764704"/>
            <a:ext cx="604867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Atribution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 can copy, distribute, display,perform and remix your work if they credit your name as requested by you.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791" y="2214116"/>
            <a:ext cx="1152128" cy="104249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Shape 246"/>
          <p:cNvSpPr txBox="1"/>
          <p:nvPr/>
        </p:nvSpPr>
        <p:spPr>
          <a:xfrm>
            <a:off x="2123726" y="2261442"/>
            <a:ext cx="619268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Derivate works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 can only copy, distribute, display or perform verbatim copies of your work.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495" y="5018869"/>
            <a:ext cx="1152128" cy="996723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2267742" y="3582696"/>
            <a:ext cx="5472606" cy="923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 alike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Others can distribute your work only under a license identical to the one you have you have choosen for your work.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141" y="3573016"/>
            <a:ext cx="1129425" cy="105299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 txBox="1"/>
          <p:nvPr/>
        </p:nvSpPr>
        <p:spPr>
          <a:xfrm>
            <a:off x="2183941" y="5018869"/>
            <a:ext cx="5688632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Non- comercial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Others can copy, distribute, display, remix or perform your work but for non-commercial purposes only.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images from  pixaby, copyrightfreepictures/203images   CCO public domain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Shape 25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8350" y="558624"/>
            <a:ext cx="5849400" cy="59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Shape 256"/>
          <p:cNvSpPr txBox="1"/>
          <p:nvPr/>
        </p:nvSpPr>
        <p:spPr>
          <a:xfrm>
            <a:off x="1043608" y="6525344"/>
            <a:ext cx="6912767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from: esmasternewmedia.org .  This image is under a Creative Commons license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827583" y="620687"/>
            <a:ext cx="7315200" cy="1154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i="0" lang="es-ES" sz="4000" u="none" cap="none" strike="noStrike">
                <a:latin typeface="Arial"/>
                <a:ea typeface="Arial"/>
                <a:cs typeface="Arial"/>
                <a:sym typeface="Arial"/>
              </a:rPr>
              <a:t>Prepare your presentation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899600" y="2102899"/>
            <a:ext cx="7315200" cy="46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b="0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with the </a:t>
            </a:r>
            <a:r>
              <a:rPr b="1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 in mind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b="0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 only about the most </a:t>
            </a:r>
            <a:r>
              <a:rPr b="1" i="0" lang="es-ES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important thing</a:t>
            </a:r>
            <a:r>
              <a:rPr b="1" lang="es-ES" sz="2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s.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361950" lvl="0" marL="457200" marR="0" rtl="0" algn="l">
              <a:spcBef>
                <a:spcPts val="420"/>
              </a:spcBef>
              <a:spcAft>
                <a:spcPts val="0"/>
              </a:spcAft>
              <a:buSzPct val="100000"/>
              <a:buFont typeface="Arial"/>
            </a:pPr>
            <a:r>
              <a:rPr lang="es-ES" sz="210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 your audience</a:t>
            </a:r>
            <a:r>
              <a:rPr b="0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well as possible: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priorities, level of intelligence…</a:t>
            </a:r>
          </a:p>
          <a:p>
            <a:pPr indent="-190500" lvl="0" marL="228600" marR="0" rtl="0" algn="l">
              <a:spcBef>
                <a:spcPts val="42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2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2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2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2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1000">
              <a:solidFill>
                <a:srgbClr val="555555"/>
              </a:solidFill>
              <a:highlight>
                <a:srgbClr val="F7F8FA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2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rPr lang="es-ES" sz="1000">
                <a:solidFill>
                  <a:srgbClr val="555555"/>
                </a:solidFill>
                <a:highlight>
                  <a:srgbClr val="F7F8FA"/>
                </a:highlight>
                <a:latin typeface="Arial"/>
                <a:ea typeface="Arial"/>
                <a:cs typeface="Arial"/>
                <a:sym typeface="Arial"/>
              </a:rPr>
              <a:t>                                                                   image with  CC0 Public Domain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250" y="4723700"/>
            <a:ext cx="1867525" cy="186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755575" y="135625"/>
            <a:ext cx="7315200" cy="11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i="0" lang="es-ES" sz="40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Creative commons</a:t>
            </a:r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971600" y="1412775"/>
            <a:ext cx="7315200" cy="3539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Creative commons has been described as being at the forefront of the copyleft movement which seeks to s</a:t>
            </a:r>
            <a:r>
              <a:rPr lang="es-ES" sz="2400">
                <a:latin typeface="Arial"/>
                <a:ea typeface="Arial"/>
                <a:cs typeface="Arial"/>
                <a:sym typeface="Arial"/>
              </a:rPr>
              <a:t>u</a:t>
            </a: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pport the building of a richer public domain by providing an alternative to the automatic </a:t>
            </a:r>
          </a:p>
          <a:p>
            <a:pPr indent="-1905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“all rights reserved” copyright and has been dubbed “some right researches” </a:t>
            </a:r>
          </a:p>
          <a:p>
            <a:pPr indent="-190500" lvl="0" marL="228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619" lvl="0" marL="45720" marR="0" rtl="0" algn="l">
              <a:spcBef>
                <a:spcPts val="48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5575" y="4221089"/>
            <a:ext cx="3312366" cy="214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51839" y="4221014"/>
            <a:ext cx="3192000" cy="21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 txBox="1"/>
          <p:nvPr/>
        </p:nvSpPr>
        <p:spPr>
          <a:xfrm>
            <a:off x="555953" y="6480050"/>
            <a:ext cx="3462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Images from flickr by kristina alexanderson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899591" y="1700808"/>
            <a:ext cx="7315200" cy="11540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sz="4000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sz="4000">
              <a:solidFill>
                <a:srgbClr val="035C7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i="0" lang="es-ES" sz="4000" u="none" cap="none" strike="noStrike">
                <a:solidFill>
                  <a:srgbClr val="035C75"/>
                </a:solidFill>
                <a:latin typeface="Arial"/>
                <a:ea typeface="Arial"/>
                <a:cs typeface="Arial"/>
                <a:sym typeface="Arial"/>
              </a:rPr>
              <a:t>Criticism to creative commons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323528" y="3068958"/>
            <a:ext cx="8352928" cy="3539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current CC licenses ( except the CC0 Public Domain Dedication tool) require attribution, which can be inconvenient for works.</a:t>
            </a:r>
          </a:p>
          <a:p>
            <a:pPr indent="-190500" lvl="0" marL="228600" marR="0" rtl="0" algn="l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80"/>
              </a:spcBef>
              <a:buClr>
                <a:schemeClr val="dk2"/>
              </a:buClr>
              <a:buSzPct val="100000"/>
              <a:buFont typeface="Noto Sans Symbols"/>
              <a:buChar char="▪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Critics worried that the lack of rewards for content producers will dissuade artists from publishing th</a:t>
            </a:r>
            <a:r>
              <a:rPr b="0" i="0" lang="es-E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eir work.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15816" y="116631"/>
            <a:ext cx="2880320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611560" y="6381328"/>
            <a:ext cx="6336703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s-E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Image from: flickr, by Joyel Aheranm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467550" y="692699"/>
            <a:ext cx="8229600" cy="60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❑"/>
            </a:pPr>
            <a:r>
              <a:rPr lang="es-ES" sz="2100">
                <a:latin typeface="Arial"/>
                <a:ea typeface="Arial"/>
                <a:cs typeface="Arial"/>
                <a:sym typeface="Arial"/>
              </a:rPr>
              <a:t>Use c</a:t>
            </a:r>
            <a:r>
              <a:rPr b="0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ontent from a </a:t>
            </a:r>
            <a:r>
              <a:rPr b="1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reliable source.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❑"/>
            </a:pPr>
            <a:r>
              <a:rPr b="0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Keep it </a:t>
            </a:r>
            <a:r>
              <a:rPr b="1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simple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</a:t>
            </a:r>
            <a:r>
              <a:rPr b="0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 not easy or stupid</a:t>
            </a:r>
            <a:r>
              <a:rPr b="0" i="0" lang="es-E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100"/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100"/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100"/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100"/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100"/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100"/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1000"/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1000"/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s-ES" sz="1000"/>
              <a:t>                                                                          image from Hey Paul Studios     https://goo.gl/myTFpA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5850" y="3037425"/>
            <a:ext cx="3266850" cy="318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457200" y="692695"/>
            <a:ext cx="8229600" cy="54334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❑"/>
            </a:pPr>
            <a:r>
              <a:rPr b="0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s-ES" sz="2100">
                <a:latin typeface="Arial"/>
                <a:ea typeface="Arial"/>
                <a:cs typeface="Arial"/>
                <a:sym typeface="Arial"/>
              </a:rPr>
              <a:t>                        </a:t>
            </a:r>
            <a:r>
              <a:rPr b="1" lang="es-ES" sz="21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es-ES" sz="2400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ES" sz="2400" u="none" cap="none" strike="noStrike">
                <a:solidFill>
                  <a:srgbClr val="38761D"/>
                </a:solidFill>
                <a:latin typeface="Arial"/>
                <a:ea typeface="Arial"/>
                <a:cs typeface="Arial"/>
                <a:sym typeface="Arial"/>
              </a:rPr>
              <a:t>the most important ideas.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10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100"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es-ES" sz="2100"/>
              <a:t>design</a:t>
            </a:r>
            <a:r>
              <a:rPr b="1" lang="es-ES" sz="2100">
                <a:latin typeface="Arial"/>
                <a:ea typeface="Arial"/>
                <a:cs typeface="Arial"/>
                <a:sym typeface="Arial"/>
              </a:rPr>
              <a:t> and content </a:t>
            </a:r>
            <a:r>
              <a:rPr lang="es-ES" sz="2100">
                <a:latin typeface="Arial"/>
                <a:ea typeface="Arial"/>
                <a:cs typeface="Arial"/>
                <a:sym typeface="Arial"/>
              </a:rPr>
              <a:t>                        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 </a:t>
            </a:r>
            <a:r>
              <a:rPr b="1" lang="es-ES" sz="21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ound</a:t>
            </a:r>
            <a:r>
              <a:rPr b="1" lang="es-ES" sz="2100">
                <a:latin typeface="Arial"/>
                <a:ea typeface="Arial"/>
                <a:cs typeface="Arial"/>
                <a:sym typeface="Arial"/>
              </a:rPr>
              <a:t> and</a:t>
            </a:r>
            <a:r>
              <a:rPr b="1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clear structure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896625" y="1454073"/>
            <a:ext cx="5867569" cy="77299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00ABB4"/>
                </a:solidFill>
                <a:latin typeface="Alegreya"/>
              </a:rPr>
              <a:t>Summarize</a:t>
            </a:r>
          </a:p>
        </p:txBody>
      </p:sp>
      <p:sp>
        <p:nvSpPr>
          <p:cNvPr id="135" name="Shape 135"/>
          <p:cNvSpPr/>
          <p:nvPr/>
        </p:nvSpPr>
        <p:spPr>
          <a:xfrm rot="1034050">
            <a:off x="3560885" y="4402466"/>
            <a:ext cx="1086480" cy="24652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-ES"/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620687"/>
            <a:ext cx="8229600" cy="5505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None/>
            </a:pPr>
            <a:r>
              <a:rPr lang="es-ES" sz="2400"/>
              <a:t>    </a:t>
            </a:r>
            <a:r>
              <a:rPr lang="es-ES" sz="3000"/>
              <a:t> </a:t>
            </a:r>
            <a:r>
              <a:rPr b="1" lang="es-ES" sz="3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i="0" lang="es-ES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levator test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b="0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ry saying the principal meanings above 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30-45 minutes.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we can do it, we can say it in a good way </a:t>
            </a:r>
          </a:p>
          <a:p>
            <a:pPr indent="0" lvl="0" marL="0" marR="0" rtl="0" algn="l">
              <a:spcBef>
                <a:spcPts val="42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s-E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our public.</a:t>
            </a:r>
          </a:p>
          <a:p>
            <a:pPr indent="-190500" lvl="0" marL="228600" marR="0" rtl="0" algn="l">
              <a:spcBef>
                <a:spcPts val="40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8150" y="3813508"/>
            <a:ext cx="3926325" cy="260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467543" y="764704"/>
            <a:ext cx="8229600" cy="52894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b="1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art of storytelling: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Telling a real story helps public to understand it better, because then they will remember it.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Noto Sans Symbols"/>
              <a:buChar char="❑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Confidence - how to get it?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marR="0" rtl="0" algn="l">
              <a:spcBef>
                <a:spcPts val="400"/>
              </a:spcBef>
              <a:spcAft>
                <a:spcPts val="0"/>
              </a:spcAft>
              <a:buSzPct val="100000"/>
              <a:buFont typeface="Arial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lear ideas</a:t>
            </a:r>
            <a:r>
              <a:rPr lang="es-ES" sz="200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</a:t>
            </a:r>
            <a:r>
              <a:rPr lang="es-ES" sz="1000">
                <a:latin typeface="Arial"/>
                <a:ea typeface="Arial"/>
                <a:cs typeface="Arial"/>
                <a:sym typeface="Arial"/>
              </a:rPr>
              <a:t> image from </a:t>
            </a:r>
            <a:r>
              <a:rPr lang="es-ES" sz="1000">
                <a:highlight>
                  <a:srgbClr val="F3F5F6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Frits Ahlefeldt-Laurvig</a:t>
            </a:r>
            <a:r>
              <a:rPr lang="es-ES" sz="1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1000" u="sng">
                <a:latin typeface="Arial"/>
                <a:ea typeface="Arial"/>
                <a:cs typeface="Arial"/>
                <a:sym typeface="Arial"/>
                <a:hlinkClick r:id="rId4"/>
              </a:rPr>
              <a:t>https://goo.gl/mu09of</a:t>
            </a:r>
            <a:r>
              <a:rPr lang="es-ES" sz="100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-355600" lvl="0" marL="457200" marR="0" rtl="0" algn="l">
              <a:spcBef>
                <a:spcPts val="400"/>
              </a:spcBef>
              <a:spcAft>
                <a:spcPts val="0"/>
              </a:spcAft>
              <a:buSzPct val="100000"/>
              <a:buFont typeface="Arial"/>
            </a:pP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>
                <a:latin typeface="Arial"/>
                <a:ea typeface="Arial"/>
                <a:cs typeface="Arial"/>
                <a:sym typeface="Arial"/>
              </a:rPr>
              <a:t>Prepare the 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exposition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spcBef>
                <a:spcPts val="400"/>
              </a:spcBef>
              <a:spcAft>
                <a:spcPts val="0"/>
              </a:spcAft>
              <a:buSzPct val="100000"/>
              <a:buFont typeface="Arial"/>
            </a:pPr>
            <a:r>
              <a:rPr lang="es-ES" sz="200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peak </a:t>
            </a:r>
            <a:r>
              <a:rPr lang="es-ES" sz="2000">
                <a:latin typeface="Arial"/>
                <a:ea typeface="Arial"/>
                <a:cs typeface="Arial"/>
                <a:sym typeface="Arial"/>
              </a:rPr>
              <a:t>properly</a:t>
            </a:r>
          </a:p>
        </p:txBody>
      </p:sp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7025" y="2311437"/>
            <a:ext cx="2286000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ctrTitle"/>
          </p:nvPr>
        </p:nvSpPr>
        <p:spPr>
          <a:xfrm>
            <a:off x="685810" y="542214"/>
            <a:ext cx="7772400" cy="10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i="0" lang="es-ES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Design your presentation</a:t>
            </a:r>
          </a:p>
        </p:txBody>
      </p:sp>
      <p:sp>
        <p:nvSpPr>
          <p:cNvPr id="153" name="Shape 153"/>
          <p:cNvSpPr txBox="1"/>
          <p:nvPr>
            <p:ph idx="1" type="subTitle"/>
          </p:nvPr>
        </p:nvSpPr>
        <p:spPr>
          <a:xfrm>
            <a:off x="476150" y="1739449"/>
            <a:ext cx="7572600" cy="46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b="0" i="0" lang="es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40"/>
              </a:spcBef>
              <a:buClr>
                <a:schemeClr val="lt2"/>
              </a:buClr>
              <a:buSzPct val="25000"/>
              <a:buFont typeface="Noto Sans Symbols"/>
              <a:buNone/>
            </a:pPr>
            <a:br>
              <a:rPr b="0" i="0" lang="es-E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sp>
        <p:nvSpPr>
          <p:cNvPr id="154" name="Shape 154"/>
          <p:cNvSpPr/>
          <p:nvPr/>
        </p:nvSpPr>
        <p:spPr>
          <a:xfrm rot="-851789">
            <a:off x="814125" y="2195699"/>
            <a:ext cx="2222796" cy="44594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Simple</a:t>
            </a:r>
          </a:p>
        </p:txBody>
      </p:sp>
      <p:sp>
        <p:nvSpPr>
          <p:cNvPr id="155" name="Shape 155"/>
          <p:cNvSpPr/>
          <p:nvPr/>
        </p:nvSpPr>
        <p:spPr>
          <a:xfrm rot="264405">
            <a:off x="2744649" y="2857240"/>
            <a:ext cx="5298150" cy="44594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Not too much text</a:t>
            </a:r>
          </a:p>
        </p:txBody>
      </p:sp>
      <p:sp>
        <p:nvSpPr>
          <p:cNvPr id="156" name="Shape 156"/>
          <p:cNvSpPr/>
          <p:nvPr/>
        </p:nvSpPr>
        <p:spPr>
          <a:xfrm rot="-429615">
            <a:off x="478577" y="4160029"/>
            <a:ext cx="7028030" cy="43630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The star is the audience</a:t>
            </a:r>
          </a:p>
        </p:txBody>
      </p:sp>
      <p:sp>
        <p:nvSpPr>
          <p:cNvPr id="157" name="Shape 157"/>
          <p:cNvSpPr/>
          <p:nvPr/>
        </p:nvSpPr>
        <p:spPr>
          <a:xfrm rot="316770">
            <a:off x="2338246" y="5560526"/>
            <a:ext cx="6110956" cy="47722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chemeClr val="lt2"/>
                </a:solidFill>
                <a:latin typeface="Arial"/>
              </a:rPr>
              <a:t>Not long list of items</a:t>
            </a:r>
          </a:p>
        </p:txBody>
      </p:sp>
      <p:cxnSp>
        <p:nvCxnSpPr>
          <p:cNvPr id="158" name="Shape 158"/>
          <p:cNvCxnSpPr/>
          <p:nvPr/>
        </p:nvCxnSpPr>
        <p:spPr>
          <a:xfrm>
            <a:off x="2224225" y="5432225"/>
            <a:ext cx="6401700" cy="69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idx="1" type="body"/>
          </p:nvPr>
        </p:nvSpPr>
        <p:spPr>
          <a:xfrm>
            <a:off x="457200" y="357164"/>
            <a:ext cx="8229600" cy="5768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spcBef>
                <a:spcPts val="400"/>
              </a:spcBef>
              <a:spcAft>
                <a:spcPts val="0"/>
              </a:spcAft>
              <a:buSzPct val="83333"/>
              <a:buFont typeface="Arial"/>
            </a:pP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Don’t </a:t>
            </a:r>
            <a:r>
              <a:rPr lang="es-ES" sz="2400">
                <a:latin typeface="Arial"/>
                <a:ea typeface="Arial"/>
                <a:cs typeface="Arial"/>
                <a:sym typeface="Arial"/>
              </a:rPr>
              <a:t>use</a:t>
            </a: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lot of animation</a:t>
            </a:r>
            <a: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spcBef>
                <a:spcPts val="400"/>
              </a:spcBef>
              <a:spcAft>
                <a:spcPts val="0"/>
              </a:spcAft>
              <a:buSzPct val="100000"/>
              <a:buFont typeface="Arial"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High quality images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spcBef>
                <a:spcPts val="400"/>
              </a:spcBef>
              <a:spcAft>
                <a:spcPts val="0"/>
              </a:spcAft>
              <a:buSzPct val="100000"/>
              <a:buFont typeface="Arial"/>
            </a:pPr>
            <a:r>
              <a:rPr lang="es-ES" sz="2400">
                <a:latin typeface="Arial"/>
                <a:ea typeface="Arial"/>
                <a:cs typeface="Arial"/>
                <a:sym typeface="Arial"/>
              </a:rPr>
              <a:t>Take </a:t>
            </a:r>
            <a:r>
              <a:rPr b="0" i="0" lang="es-E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account copyrights.</a:t>
            </a:r>
          </a:p>
          <a:p>
            <a:pPr indent="-190500" lvl="0" marL="228600" marR="0" rtl="0" algn="l">
              <a:spcBef>
                <a:spcPts val="40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0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0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0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00"/>
              </a:spcBef>
              <a:buClr>
                <a:schemeClr val="lt2"/>
              </a:buClr>
              <a:buSzPct val="25000"/>
              <a:buFont typeface="Noto Sans Symbols"/>
              <a:buNone/>
            </a:pPr>
            <a:r>
              <a:rPr lang="es-ES" sz="1100">
                <a:latin typeface="Arial"/>
                <a:ea typeface="Arial"/>
                <a:cs typeface="Arial"/>
                <a:sym typeface="Arial"/>
              </a:rPr>
              <a:t>                                                                                                                                              image with </a:t>
            </a:r>
            <a:r>
              <a:rPr lang="es-ES" sz="1100">
                <a:solidFill>
                  <a:srgbClr val="555555"/>
                </a:solidFill>
                <a:highlight>
                  <a:srgbClr val="F7F8FA"/>
                </a:highlight>
                <a:latin typeface="Arial"/>
                <a:ea typeface="Arial"/>
                <a:cs typeface="Arial"/>
                <a:sym typeface="Arial"/>
              </a:rPr>
              <a:t>CC0 Public Domain</a:t>
            </a:r>
            <a:br>
              <a:rPr b="0" i="0" lang="es-E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924" y="2925574"/>
            <a:ext cx="3440875" cy="245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285728"/>
            <a:ext cx="8229600" cy="58404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905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rPr b="0" i="0" lang="es-ES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-190500" lvl="0" marL="228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❑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an </a:t>
            </a:r>
            <a:r>
              <a:rPr b="1" lang="es-ES" sz="21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inusual template</a:t>
            </a:r>
            <a:r>
              <a:rPr lang="es-E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catch the attention of the audience.</a:t>
            </a:r>
          </a:p>
          <a:p>
            <a:pPr indent="-190500" lvl="0" marL="228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228600" marR="0" rtl="0" algn="l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❑"/>
            </a:pP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 </a:t>
            </a:r>
            <a:r>
              <a:rPr b="1" i="0" lang="es-ES" sz="2100" u="none" cap="none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appropriate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charts</a:t>
            </a:r>
            <a:r>
              <a:rPr lang="es-E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</a:t>
            </a:r>
            <a:r>
              <a:rPr lang="es-E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image with </a:t>
            </a:r>
            <a:r>
              <a:rPr lang="es-ES" sz="1000">
                <a:solidFill>
                  <a:srgbClr val="555555"/>
                </a:solidFill>
                <a:highlight>
                  <a:srgbClr val="F7F8FA"/>
                </a:highlight>
                <a:latin typeface="Arial"/>
                <a:ea typeface="Arial"/>
                <a:cs typeface="Arial"/>
                <a:sym typeface="Arial"/>
              </a:rPr>
              <a:t> CC0 Public Domain      </a:t>
            </a:r>
            <a:r>
              <a:rPr lang="es-ES" sz="10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PublicDomainPictures / 18043 imágenes</a:t>
            </a:r>
            <a:r>
              <a:rPr lang="es-E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5525" y="3283750"/>
            <a:ext cx="4196548" cy="23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ujo">
  <a:themeElements>
    <a:clrScheme name="Fluj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lujo">
  <a:themeElements>
    <a:clrScheme name="Fluj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